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6" r:id="rId5"/>
    <p:sldId id="259" r:id="rId6"/>
    <p:sldId id="292" r:id="rId7"/>
    <p:sldId id="293" r:id="rId8"/>
    <p:sldId id="291" r:id="rId9"/>
    <p:sldId id="294" r:id="rId10"/>
    <p:sldId id="262" r:id="rId11"/>
    <p:sldId id="263" r:id="rId12"/>
    <p:sldId id="264" r:id="rId13"/>
    <p:sldId id="265" r:id="rId14"/>
    <p:sldId id="267" r:id="rId15"/>
    <p:sldId id="277" r:id="rId16"/>
    <p:sldId id="268" r:id="rId17"/>
    <p:sldId id="269" r:id="rId18"/>
    <p:sldId id="270" r:id="rId19"/>
    <p:sldId id="283" r:id="rId20"/>
    <p:sldId id="271" r:id="rId21"/>
    <p:sldId id="272" r:id="rId22"/>
    <p:sldId id="273" r:id="rId23"/>
    <p:sldId id="274" r:id="rId24"/>
    <p:sldId id="275" r:id="rId25"/>
    <p:sldId id="276" r:id="rId26"/>
    <p:sldId id="278" r:id="rId27"/>
    <p:sldId id="279" r:id="rId28"/>
    <p:sldId id="280" r:id="rId29"/>
    <p:sldId id="282" r:id="rId30"/>
    <p:sldId id="281" r:id="rId31"/>
    <p:sldId id="285" r:id="rId32"/>
    <p:sldId id="284" r:id="rId33"/>
    <p:sldId id="286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20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0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65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403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77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59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0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99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5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1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4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7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4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BB2ED9-95FA-44AB-96E5-EDFF76D3E70E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05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14985"/>
            <a:ext cx="8825658" cy="2441448"/>
          </a:xfrm>
        </p:spPr>
        <p:txBody>
          <a:bodyPr/>
          <a:lstStyle/>
          <a:p>
            <a:r>
              <a:rPr lang="en-US" sz="4800" cap="all" dirty="0" err="1">
                <a:solidFill>
                  <a:srgbClr val="92278F">
                    <a:lumMod val="20000"/>
                    <a:lumOff val="80000"/>
                  </a:srgbClr>
                </a:solidFill>
                <a:latin typeface="Tw Cen MT" panose="020B0602020104020603"/>
              </a:rPr>
              <a:t>PROject</a:t>
            </a:r>
            <a:r>
              <a:rPr lang="en-US" sz="4800" cap="all" dirty="0">
                <a:solidFill>
                  <a:srgbClr val="92278F">
                    <a:lumMod val="20000"/>
                    <a:lumOff val="80000"/>
                  </a:srgbClr>
                </a:solidFill>
                <a:latin typeface="Tw Cen MT" panose="020B0602020104020603"/>
              </a:rPr>
              <a:t> Name Train ticket reservation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087368"/>
            <a:ext cx="8903445" cy="1499616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i="1" u="sng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SUMITTED BY                                                          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MD. </a:t>
            </a:r>
            <a:r>
              <a:rPr lang="en-US" cap="none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Mushadur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                       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IDB Consultant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Java &amp; WPH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08" y="3950208"/>
            <a:ext cx="3108960" cy="14996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64808" y="3950208"/>
            <a:ext cx="3108960" cy="14081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6" y="0"/>
            <a:ext cx="12202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1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0"/>
            <a:ext cx="1201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6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" y="0"/>
            <a:ext cx="1217266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7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96"/>
            <a:ext cx="12192000" cy="677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1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1"/>
            <a:ext cx="12192000" cy="67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1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73152"/>
            <a:ext cx="12118848" cy="67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1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12192000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8"/>
            <a:ext cx="12192000" cy="68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34"/>
            <a:ext cx="12192000" cy="68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4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90" y="73152"/>
            <a:ext cx="12190134" cy="66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008"/>
            <a:ext cx="12192000" cy="69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126</TotalTime>
  <Words>15</Words>
  <Application>Microsoft Office PowerPoint</Application>
  <PresentationFormat>Widescreen</PresentationFormat>
  <Paragraphs>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Century Gothic</vt:lpstr>
      <vt:lpstr>Tw Cen MT</vt:lpstr>
      <vt:lpstr>Wingdings 3</vt:lpstr>
      <vt:lpstr>Ion</vt:lpstr>
      <vt:lpstr>PROject Name Train ticket reservation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Nurnahar Moly</dc:creator>
  <cp:lastModifiedBy>Nurnahar Moly</cp:lastModifiedBy>
  <cp:revision>10</cp:revision>
  <dcterms:created xsi:type="dcterms:W3CDTF">2019-03-18T06:53:48Z</dcterms:created>
  <dcterms:modified xsi:type="dcterms:W3CDTF">2019-03-18T16:05:08Z</dcterms:modified>
</cp:coreProperties>
</file>